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82" r:id="rId13"/>
  </p:sldMasterIdLst>
  <p:notesMasterIdLst>
    <p:notesMasterId r:id="rId17"/>
  </p:notesMasterIdLst>
  <p:handoutMasterIdLst>
    <p:handoutMasterId r:id="rId15"/>
  </p:handoutMasterIdLst>
  <p:sldIdLst>
    <p:sldId id="257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99" r:id="rId33"/>
    <p:sldId id="295" r:id="rId34"/>
    <p:sldId id="258" r:id="rId35"/>
    <p:sldId id="259" r:id="rId36"/>
    <p:sldId id="260" r:id="rId37"/>
    <p:sldId id="261" r:id="rId38"/>
    <p:sldId id="262" r:id="rId39"/>
    <p:sldId id="263" r:id="rId40"/>
    <p:sldId id="296" r:id="rId41"/>
    <p:sldId id="265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97" r:id="rId52"/>
    <p:sldId id="276" r:id="rId53"/>
    <p:sldId id="277" r:id="rId54"/>
    <p:sldId id="278" r:id="rId55"/>
    <p:sldId id="279" r:id="rId56"/>
    <p:sldId id="298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0" pos="3825" userDrawn="1">
          <p15:clr>
            <a:srgbClr val="A4A3A4"/>
          </p15:clr>
        </p15:guide>
        <p15:guide id="1" orient="horz" pos="21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>
        <p:guide pos="3825"/>
        <p:guide orient="horz" pos="215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50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slide" Target="slides/slide22.xml"></Relationship><Relationship Id="rId41" Type="http://schemas.openxmlformats.org/officeDocument/2006/relationships/slide" Target="slides/slide23.xml"></Relationship><Relationship Id="rId42" Type="http://schemas.openxmlformats.org/officeDocument/2006/relationships/slide" Target="slides/slide24.xml"></Relationship><Relationship Id="rId43" Type="http://schemas.openxmlformats.org/officeDocument/2006/relationships/slide" Target="slides/slide25.xml"></Relationship><Relationship Id="rId44" Type="http://schemas.openxmlformats.org/officeDocument/2006/relationships/slide" Target="slides/slide26.xml"></Relationship><Relationship Id="rId45" Type="http://schemas.openxmlformats.org/officeDocument/2006/relationships/slide" Target="slides/slide27.xml"></Relationship><Relationship Id="rId46" Type="http://schemas.openxmlformats.org/officeDocument/2006/relationships/slide" Target="slides/slide28.xml"></Relationship><Relationship Id="rId47" Type="http://schemas.openxmlformats.org/officeDocument/2006/relationships/slide" Target="slides/slide29.xml"></Relationship><Relationship Id="rId48" Type="http://schemas.openxmlformats.org/officeDocument/2006/relationships/slide" Target="slides/slide30.xml"></Relationship><Relationship Id="rId49" Type="http://schemas.openxmlformats.org/officeDocument/2006/relationships/slide" Target="slides/slide31.xml"></Relationship><Relationship Id="rId50" Type="http://schemas.openxmlformats.org/officeDocument/2006/relationships/slide" Target="slides/slide32.xml"></Relationship><Relationship Id="rId51" Type="http://schemas.openxmlformats.org/officeDocument/2006/relationships/slide" Target="slides/slide33.xml"></Relationship><Relationship Id="rId52" Type="http://schemas.openxmlformats.org/officeDocument/2006/relationships/slide" Target="slides/slide34.xml"></Relationship><Relationship Id="rId53" Type="http://schemas.openxmlformats.org/officeDocument/2006/relationships/slide" Target="slides/slide35.xml"></Relationship><Relationship Id="rId54" Type="http://schemas.openxmlformats.org/officeDocument/2006/relationships/slide" Target="slides/slide36.xml"></Relationship><Relationship Id="rId55" Type="http://schemas.openxmlformats.org/officeDocument/2006/relationships/slide" Target="slides/slide37.xml"></Relationship><Relationship Id="rId56" Type="http://schemas.openxmlformats.org/officeDocument/2006/relationships/slide" Target="slides/slide38.xml"></Relationship><Relationship Id="rId57" Type="http://schemas.openxmlformats.org/officeDocument/2006/relationships/slide" Target="slides/slide39.xml"></Relationship><Relationship Id="rId58" Type="http://schemas.openxmlformats.org/officeDocument/2006/relationships/slide" Target="slides/slide40.xml"></Relationship><Relationship Id="rId59" Type="http://schemas.openxmlformats.org/officeDocument/2006/relationships/slide" Target="slides/slide41.xml"></Relationship><Relationship Id="rId60" Type="http://schemas.openxmlformats.org/officeDocument/2006/relationships/slide" Target="slides/slide42.xml"></Relationship><Relationship Id="rId61" Type="http://schemas.openxmlformats.org/officeDocument/2006/relationships/slide" Target="slides/slide43.xml"></Relationship><Relationship Id="rId62" Type="http://schemas.openxmlformats.org/officeDocument/2006/relationships/slide" Target="slides/slide44.xml"></Relationship><Relationship Id="rId63" Type="http://schemas.openxmlformats.org/officeDocument/2006/relationships/slide" Target="slides/slide45.xml"></Relationship><Relationship Id="rId64" Type="http://schemas.openxmlformats.org/officeDocument/2006/relationships/slide" Target="slides/slide46.xml"></Relationship><Relationship Id="rId65" Type="http://schemas.openxmlformats.org/officeDocument/2006/relationships/slide" Target="slides/slide47.xml"></Relationship><Relationship Id="rId66" Type="http://schemas.openxmlformats.org/officeDocument/2006/relationships/slide" Target="slides/slide48.xml"></Relationship><Relationship Id="rId67" Type="http://schemas.openxmlformats.org/officeDocument/2006/relationships/slide" Target="slides/slide49.xml"></Relationship><Relationship Id="rId68" Type="http://schemas.openxmlformats.org/officeDocument/2006/relationships/slide" Target="slides/slide50.xml"></Relationship><Relationship Id="rId69" Type="http://schemas.openxmlformats.org/officeDocument/2006/relationships/slide" Target="slides/slide51.xml"></Relationship><Relationship Id="rId70" Type="http://schemas.openxmlformats.org/officeDocument/2006/relationships/slide" Target="slides/slide52.xml"></Relationship><Relationship Id="rId71" Type="http://schemas.openxmlformats.org/officeDocument/2006/relationships/slide" Target="slides/slide53.xml"></Relationship><Relationship Id="rId72" Type="http://schemas.openxmlformats.org/officeDocument/2006/relationships/slide" Target="slides/slide54.xml"></Relationship><Relationship Id="rId127" Type="http://schemas.openxmlformats.org/officeDocument/2006/relationships/viewProps" Target="viewProps.xml"></Relationship><Relationship Id="rId12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slide" Target="../slides/slide1.xml"></Relationship><Relationship Id="rId2" Type="http://schemas.openxmlformats.org/officeDocument/2006/relationships/notesMaster" Target="../notesMasters/notesMaster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Relationship Id="rId2" Type="http://schemas.openxmlformats.org/officeDocument/2006/relationships/notesMaster" Target="../notesMasters/notesMaster1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Relationship Id="rId2" Type="http://schemas.openxmlformats.org/officeDocument/2006/relationships/notesMaster" Target="../notesMasters/notesMaster1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slide" Target="../slides/slide18.xml"></Relationship><Relationship Id="rId2" Type="http://schemas.openxmlformats.org/officeDocument/2006/relationships/notesMaster" Target="../notesMasters/notesMaster1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slide" Target="../slides/slide19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slide" Target="../slides/slide2.xml"></Relationship><Relationship Id="rId2" Type="http://schemas.openxmlformats.org/officeDocument/2006/relationships/notesMaster" Target="../notesMasters/notesMaster1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slide" Target="../slides/slide20.xml"></Relationship><Relationship Id="rId2" Type="http://schemas.openxmlformats.org/officeDocument/2006/relationships/notesMaster" Target="../notesMasters/notesMaster1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slide" Target="../slides/slide22.xml"></Relationship><Relationship Id="rId2" Type="http://schemas.openxmlformats.org/officeDocument/2006/relationships/notesMaster" Target="../notesMasters/notesMaster1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slide" Target="../slides/slide24.xml"></Relationship><Relationship Id="rId2" Type="http://schemas.openxmlformats.org/officeDocument/2006/relationships/notesMaster" Target="../notesMasters/notesMaster1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slide" Target="../slides/slide25.xml"></Relationship><Relationship Id="rId2" Type="http://schemas.openxmlformats.org/officeDocument/2006/relationships/notesMaster" Target="../notesMasters/notesMaster1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slide" Target="../slides/slide26.xml"></Relationship><Relationship Id="rId2" Type="http://schemas.openxmlformats.org/officeDocument/2006/relationships/notesMaster" Target="../notesMasters/notesMaster1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slide" Target="../slides/slide27.xml"></Relationship><Relationship Id="rId2" Type="http://schemas.openxmlformats.org/officeDocument/2006/relationships/notesMaster" Target="../notesMasters/notesMaster1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slide" Target="../slides/slide28.xml"></Relationship><Relationship Id="rId2" Type="http://schemas.openxmlformats.org/officeDocument/2006/relationships/notesMaster" Target="../notesMasters/notesMaster1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slide" Target="../slides/slide29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slide" Target="../slides/slide30.xml"></Relationship><Relationship Id="rId2" Type="http://schemas.openxmlformats.org/officeDocument/2006/relationships/notesMaster" Target="../notesMasters/notesMaster1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slide" Target="../slides/slide31.xml"></Relationship><Relationship Id="rId2" Type="http://schemas.openxmlformats.org/officeDocument/2006/relationships/notesMaster" Target="../notesMasters/notesMaster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slide" Target="../slides/slide32.xml"></Relationship><Relationship Id="rId2" Type="http://schemas.openxmlformats.org/officeDocument/2006/relationships/notesMaster" Target="../notesMasters/notesMaster1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slide" Target="../slides/slide33.xml"></Relationship><Relationship Id="rId2" Type="http://schemas.openxmlformats.org/officeDocument/2006/relationships/notesMaster" Target="../notesMasters/notesMaster1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slide" Target="../slides/slide34.xml"></Relationship><Relationship Id="rId2" Type="http://schemas.openxmlformats.org/officeDocument/2006/relationships/notesMaster" Target="../notesMasters/notesMaster1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slide" Target="../slides/slide35.xml"></Relationship><Relationship Id="rId2" Type="http://schemas.openxmlformats.org/officeDocument/2006/relationships/notesMaster" Target="../notesMasters/notesMaster1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slide" Target="../slides/slide36.xml"></Relationship><Relationship Id="rId2" Type="http://schemas.openxmlformats.org/officeDocument/2006/relationships/notesMaster" Target="../notesMasters/notesMaster1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slide" Target="../slides/slide37.xml"></Relationship><Relationship Id="rId2" Type="http://schemas.openxmlformats.org/officeDocument/2006/relationships/notesMaster" Target="../notesMasters/notesMaster1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slide" Target="../slides/slide38.xml"></Relationship><Relationship Id="rId2" Type="http://schemas.openxmlformats.org/officeDocument/2006/relationships/notesMaster" Target="../notesMasters/notesMaster1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slide" Target="../slides/slide39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slide" Target="../slides/slide40.xml"></Relationship><Relationship Id="rId2" Type="http://schemas.openxmlformats.org/officeDocument/2006/relationships/notesMaster" Target="../notesMasters/notesMaster1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slide" Target="../slides/slide41.xml"></Relationship><Relationship Id="rId2" Type="http://schemas.openxmlformats.org/officeDocument/2006/relationships/notesMaster" Target="../notesMasters/notesMaster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slide" Target="../slides/slide42.xml"></Relationship><Relationship Id="rId2" Type="http://schemas.openxmlformats.org/officeDocument/2006/relationships/notesMaster" Target="../notesMasters/notesMaster1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slide" Target="../slides/slide43.xml"></Relationship><Relationship Id="rId2" Type="http://schemas.openxmlformats.org/officeDocument/2006/relationships/notesMaster" Target="../notesMasters/notesMaster1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slide" Target="../slides/slide44.xml"></Relationship><Relationship Id="rId2" Type="http://schemas.openxmlformats.org/officeDocument/2006/relationships/notesMaster" Target="../notesMasters/notesMaster1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slide" Target="../slides/slide45.xml"></Relationship><Relationship Id="rId2" Type="http://schemas.openxmlformats.org/officeDocument/2006/relationships/notesMaster" Target="../notesMasters/notesMaster1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slide" Target="../slides/slide46.xml"></Relationship><Relationship Id="rId2" Type="http://schemas.openxmlformats.org/officeDocument/2006/relationships/notesMaster" Target="../notesMasters/notesMaster1.xml"></Relationship></Relationships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slide" Target="../slides/slide47.xml"></Relationship><Relationship Id="rId2" Type="http://schemas.openxmlformats.org/officeDocument/2006/relationships/notesMaster" Target="../notesMasters/notesMaster1.xml"></Relationship></Relationships>
</file>

<file path=ppt/notesSlides/_rels/notesSlide48.xml.rels><?xml version="1.0" encoding="UTF-8"?>
<Relationships xmlns="http://schemas.openxmlformats.org/package/2006/relationships"><Relationship Id="rId1" Type="http://schemas.openxmlformats.org/officeDocument/2006/relationships/slide" Target="../slides/slide48.xml"></Relationship><Relationship Id="rId2" Type="http://schemas.openxmlformats.org/officeDocument/2006/relationships/notesMaster" Target="../notesMasters/notesMaster1.xml"></Relationship></Relationships>
</file>

<file path=ppt/notesSlides/_rels/notesSlide49.xml.rels><?xml version="1.0" encoding="UTF-8"?>
<Relationships xmlns="http://schemas.openxmlformats.org/package/2006/relationships"><Relationship Id="rId1" Type="http://schemas.openxmlformats.org/officeDocument/2006/relationships/slide" Target="../slides/slide49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50.xml.rels><?xml version="1.0" encoding="UTF-8"?>
<Relationships xmlns="http://schemas.openxmlformats.org/package/2006/relationships"><Relationship Id="rId1" Type="http://schemas.openxmlformats.org/officeDocument/2006/relationships/slide" Target="../slides/slide50.xml"></Relationship><Relationship Id="rId2" Type="http://schemas.openxmlformats.org/officeDocument/2006/relationships/notesMaster" Target="../notesMasters/notesMaster1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slide" Target="../slides/slide51.xml"></Relationship><Relationship Id="rId2" Type="http://schemas.openxmlformats.org/officeDocument/2006/relationships/notesMaster" Target="../notesMasters/notesMaster1.xml"></Relationship></Relationships>
</file>

<file path=ppt/notesSlides/_rels/notesSlide52.xml.rels><?xml version="1.0" encoding="UTF-8"?>
<Relationships xmlns="http://schemas.openxmlformats.org/package/2006/relationships"><Relationship Id="rId1" Type="http://schemas.openxmlformats.org/officeDocument/2006/relationships/slide" Target="../slides/slide52.xml"></Relationship><Relationship Id="rId2" Type="http://schemas.openxmlformats.org/officeDocument/2006/relationships/notesMaster" Target="../notesMasters/notesMaster1.xml"></Relationship></Relationships>
</file>

<file path=ppt/notesSlides/_rels/notesSlide53.xml.rels><?xml version="1.0" encoding="UTF-8"?>
<Relationships xmlns="http://schemas.openxmlformats.org/package/2006/relationships"><Relationship Id="rId1" Type="http://schemas.openxmlformats.org/officeDocument/2006/relationships/slide" Target="../slides/slide53.xml"></Relationship><Relationship Id="rId2" Type="http://schemas.openxmlformats.org/officeDocument/2006/relationships/notesMaster" Target="../notesMasters/notesMaster1.xml"></Relationship></Relationships>
</file>

<file path=ppt/notesSlides/_rels/notesSlide54.xml.rels><?xml version="1.0" encoding="UTF-8"?>
<Relationships xmlns="http://schemas.openxmlformats.org/package/2006/relationships"><Relationship Id="rId1" Type="http://schemas.openxmlformats.org/officeDocument/2006/relationships/slide" Target="../slides/slide54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slide" Target="../slides/slide6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29582494.jpeg"></Relationship><Relationship Id="rId3" Type="http://schemas.openxmlformats.org/officeDocument/2006/relationships/image" Target="../media/fImage6675029593893.jpeg"></Relationship><Relationship Id="rId4" Type="http://schemas.openxmlformats.org/officeDocument/2006/relationships/image" Target="../media/fImage6675029603064.jpeg"></Relationship><Relationship Id="rId5" Type="http://schemas.openxmlformats.org/officeDocument/2006/relationships/image" Target="../media/fImage896529614563.jpeg"></Relationship><Relationship Id="rId6" Type="http://schemas.openxmlformats.org/officeDocument/2006/relationships/image" Target="../media/fImage1371829625429.png"></Relationship><Relationship Id="rId7" Type="http://schemas.openxmlformats.org/officeDocument/2006/relationships/notesSlide" Target="../notesSlides/notesSlide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1102411.jpeg"></Relationship><Relationship Id="rId3" Type="http://schemas.openxmlformats.org/officeDocument/2006/relationships/image" Target="../media/fImage1371831115544.png"></Relationship><Relationship Id="rId4" Type="http://schemas.openxmlformats.org/officeDocument/2006/relationships/image" Target="../media/fImage9177931135708.png"></Relationship><Relationship Id="rId5" Type="http://schemas.openxmlformats.org/officeDocument/2006/relationships/image" Target="../media/fImage8410231141759.jpeg"></Relationship><Relationship Id="rId6" Type="http://schemas.openxmlformats.org/officeDocument/2006/relationships/image" Target="../media/fImage1976231153805.jpeg"></Relationship><Relationship Id="rId7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1264672.jpeg"></Relationship><Relationship Id="rId3" Type="http://schemas.openxmlformats.org/officeDocument/2006/relationships/image" Target="../media/fImage1371831273792.png"></Relationship><Relationship Id="rId4" Type="http://schemas.openxmlformats.org/officeDocument/2006/relationships/image" Target="../media/fImage9177931291172.png"></Relationship><Relationship Id="rId5" Type="http://schemas.openxmlformats.org/officeDocument/2006/relationships/image" Target="../media/fImage841023130215.jpeg"></Relationship><Relationship Id="rId6" Type="http://schemas.openxmlformats.org/officeDocument/2006/relationships/image" Target="../media/fImage1976231315229.jpeg"></Relationship><Relationship Id="rId7" Type="http://schemas.openxmlformats.org/officeDocument/2006/relationships/image" Target="../media/fImage8410231393513.jpeg"></Relationship><Relationship Id="rId8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1417143.jpeg"></Relationship><Relationship Id="rId3" Type="http://schemas.openxmlformats.org/officeDocument/2006/relationships/image" Target="../media/fImage1371831421480.png"></Relationship><Relationship Id="rId4" Type="http://schemas.openxmlformats.org/officeDocument/2006/relationships/image" Target="../media/fImage9177931446509.png"></Relationship><Relationship Id="rId5" Type="http://schemas.openxmlformats.org/officeDocument/2006/relationships/image" Target="../media/fImage8410231458305.jpeg"></Relationship><Relationship Id="rId6" Type="http://schemas.openxmlformats.org/officeDocument/2006/relationships/image" Target="../media/fImage1976231469184.jpeg"></Relationship><Relationship Id="rId7" Type="http://schemas.openxmlformats.org/officeDocument/2006/relationships/image" Target="../media/fImage8410231515049.jpeg"></Relationship><Relationship Id="rId8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1569511.jpeg"></Relationship><Relationship Id="rId3" Type="http://schemas.openxmlformats.org/officeDocument/2006/relationships/image" Target="../media/fImage1371831571209.png"></Relationship><Relationship Id="rId4" Type="http://schemas.openxmlformats.org/officeDocument/2006/relationships/image" Target="../media/fImage8410231608383.jpeg"></Relationship><Relationship Id="rId5" Type="http://schemas.openxmlformats.org/officeDocument/2006/relationships/image" Target="../media/fImage197623161848.jpeg"></Relationship><Relationship Id="rId6" Type="http://schemas.openxmlformats.org/officeDocument/2006/relationships/image" Target="../media/fImage8410231665785.jpeg"></Relationship><Relationship Id="rId7" Type="http://schemas.openxmlformats.org/officeDocument/2006/relationships/image" Target="../media/fImage676931704307.jpeg"></Relationship><Relationship Id="rId8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173760.jpeg"></Relationship><Relationship Id="rId3" Type="http://schemas.openxmlformats.org/officeDocument/2006/relationships/image" Target="../media/fImage1371831741580.png"></Relationship><Relationship Id="rId4" Type="http://schemas.openxmlformats.org/officeDocument/2006/relationships/image" Target="../media/fImage8410231762989.jpeg"></Relationship><Relationship Id="rId5" Type="http://schemas.openxmlformats.org/officeDocument/2006/relationships/image" Target="../media/fImage1976231772063.jpeg"></Relationship><Relationship Id="rId6" Type="http://schemas.openxmlformats.org/officeDocument/2006/relationships/image" Target="../media/fImage8410231829733.jpeg"></Relationship><Relationship Id="rId7" Type="http://schemas.openxmlformats.org/officeDocument/2006/relationships/image" Target="../media/fImage676931838566.jpeg"></Relationship><Relationship Id="rId8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29695501.jpeg"></Relationship><Relationship Id="rId3" Type="http://schemas.openxmlformats.org/officeDocument/2006/relationships/image" Target="../media/fImage6675029706872.jpeg"></Relationship><Relationship Id="rId4" Type="http://schemas.openxmlformats.org/officeDocument/2006/relationships/image" Target="../media/fImage6675029716940.jpeg"></Relationship><Relationship Id="rId5" Type="http://schemas.openxmlformats.org/officeDocument/2006/relationships/image" Target="../media/fImage896529728053.jpeg"></Relationship><Relationship Id="rId6" Type="http://schemas.openxmlformats.org/officeDocument/2006/relationships/image" Target="../media/fImage1371829734329.png"></Relationship><Relationship Id="rId7" Type="http://schemas.openxmlformats.org/officeDocument/2006/relationships/notesSlide" Target="../notesSlides/notesSlide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6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7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8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9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29852232.jpeg"></Relationship><Relationship Id="rId3" Type="http://schemas.openxmlformats.org/officeDocument/2006/relationships/image" Target="../media/fImage6675029862280.jpeg"></Relationship><Relationship Id="rId4" Type="http://schemas.openxmlformats.org/officeDocument/2006/relationships/image" Target="../media/fImage6675029879359.jpeg"></Relationship><Relationship Id="rId5" Type="http://schemas.openxmlformats.org/officeDocument/2006/relationships/image" Target="../media/fImage896529885474.jpeg"></Relationship><Relationship Id="rId6" Type="http://schemas.openxmlformats.org/officeDocument/2006/relationships/image" Target="../media/fImage13718298940.png"></Relationship><Relationship Id="rId7" Type="http://schemas.openxmlformats.org/officeDocument/2006/relationships/notesSlide" Target="../notesSlides/notesSlide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0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1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2.xml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3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4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5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6.xm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7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8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9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0018776.jpeg"></Relationship><Relationship Id="rId3" Type="http://schemas.openxmlformats.org/officeDocument/2006/relationships/image" Target="../media/fImage6675030025589.jpeg"></Relationship><Relationship Id="rId4" Type="http://schemas.openxmlformats.org/officeDocument/2006/relationships/image" Target="../media/fImage6675030037704.jpeg"></Relationship><Relationship Id="rId5" Type="http://schemas.openxmlformats.org/officeDocument/2006/relationships/image" Target="../media/fImage8965300418.jpeg"></Relationship><Relationship Id="rId6" Type="http://schemas.openxmlformats.org/officeDocument/2006/relationships/image" Target="../media/fImage1371830054968.png"></Relationship><Relationship Id="rId7" Type="http://schemas.openxmlformats.org/officeDocument/2006/relationships/notesSlide" Target="../notesSlides/notesSlide4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0.xml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1.xml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2.xm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3.xml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4.xml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5.xml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6.xml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7.xml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8.xml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9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0187486.jpeg"></Relationship><Relationship Id="rId3" Type="http://schemas.openxmlformats.org/officeDocument/2006/relationships/image" Target="../media/fImage6675030191266.jpeg"></Relationship><Relationship Id="rId4" Type="http://schemas.openxmlformats.org/officeDocument/2006/relationships/image" Target="../media/fImage667503020662.jpeg"></Relationship><Relationship Id="rId5" Type="http://schemas.openxmlformats.org/officeDocument/2006/relationships/image" Target="../media/fImage896530216374.jpeg"></Relationship><Relationship Id="rId6" Type="http://schemas.openxmlformats.org/officeDocument/2006/relationships/image" Target="../media/fImage1371830227698.png"></Relationship><Relationship Id="rId7" Type="http://schemas.openxmlformats.org/officeDocument/2006/relationships/image" Target="../media/fImage6675030329821.jpeg"></Relationship><Relationship Id="rId8" Type="http://schemas.openxmlformats.org/officeDocument/2006/relationships/notesSlide" Target="../notesSlides/notesSlide5.xml"></Relationship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50.xml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51.xml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52.xml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53.xml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54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0348027.jpeg"></Relationship><Relationship Id="rId3" Type="http://schemas.openxmlformats.org/officeDocument/2006/relationships/image" Target="../media/fImage6675030354415.jpeg"></Relationship><Relationship Id="rId4" Type="http://schemas.openxmlformats.org/officeDocument/2006/relationships/image" Target="../media/fImage6675030364227.jpeg"></Relationship><Relationship Id="rId5" Type="http://schemas.openxmlformats.org/officeDocument/2006/relationships/image" Target="../media/fImage896530379841.jpeg"></Relationship><Relationship Id="rId6" Type="http://schemas.openxmlformats.org/officeDocument/2006/relationships/image" Target="../media/fImage1371830388409.png"></Relationship><Relationship Id="rId7" Type="http://schemas.openxmlformats.org/officeDocument/2006/relationships/image" Target="../media/fImage667503045158.jpeg"></Relationship><Relationship Id="rId8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050935.jpeg"></Relationship><Relationship Id="rId3" Type="http://schemas.openxmlformats.org/officeDocument/2006/relationships/image" Target="../media/fImage6675030513765.jpeg"></Relationship><Relationship Id="rId4" Type="http://schemas.openxmlformats.org/officeDocument/2006/relationships/image" Target="../media/fImage6675030524761.jpeg"></Relationship><Relationship Id="rId5" Type="http://schemas.openxmlformats.org/officeDocument/2006/relationships/image" Target="../media/fImage896530537761.jpeg"></Relationship><Relationship Id="rId6" Type="http://schemas.openxmlformats.org/officeDocument/2006/relationships/image" Target="../media/fImage1371830542832.png"></Relationship><Relationship Id="rId7" Type="http://schemas.openxmlformats.org/officeDocument/2006/relationships/image" Target="../media/fImage667503061272.jpeg"></Relationship><Relationship Id="rId8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0701219.jpeg"></Relationship><Relationship Id="rId3" Type="http://schemas.openxmlformats.org/officeDocument/2006/relationships/image" Target="../media/fImage1371830726194.png"></Relationship><Relationship Id="rId4" Type="http://schemas.openxmlformats.org/officeDocument/2006/relationships/image" Target="../media/fImage9177930808803.png"></Relationship><Relationship Id="rId5" Type="http://schemas.openxmlformats.org/officeDocument/2006/relationships/image" Target="../media/fImage8410230815254.jpeg"></Relationship><Relationship Id="rId6" Type="http://schemas.openxmlformats.org/officeDocument/2006/relationships/image" Target="../media/fImage1976230838131.jpeg"></Relationship><Relationship Id="rId7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67503088516.jpeg"></Relationship><Relationship Id="rId3" Type="http://schemas.openxmlformats.org/officeDocument/2006/relationships/image" Target="../media/fImage1371830892304.png"></Relationship><Relationship Id="rId4" Type="http://schemas.openxmlformats.org/officeDocument/2006/relationships/image" Target="../media/fImage9177930947683.png"></Relationship><Relationship Id="rId5" Type="http://schemas.openxmlformats.org/officeDocument/2006/relationships/image" Target="../media/fImage8410230957474.jpeg"></Relationship><Relationship Id="rId6" Type="http://schemas.openxmlformats.org/officeDocument/2006/relationships/image" Target="../media/fImage1976230965113.jpeg"></Relationship><Relationship Id="rId7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3" name="그림 66" descr="/Users/o/Library/Group Containers/L48J367XN4.com.infraware.PolarisOffice/EngineTemp/98314/fImage667502958249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8" t="25718" r="2447" b="22114"/>
          <a:stretch>
            <a:fillRect/>
          </a:stretch>
        </p:blipFill>
        <p:spPr>
          <a:xfrm rot="0">
            <a:off x="1463675" y="2867025"/>
            <a:ext cx="637540" cy="1069340"/>
          </a:xfrm>
          <a:prstGeom prst="rect"/>
          <a:noFill/>
        </p:spPr>
      </p:pic>
      <p:pic>
        <p:nvPicPr>
          <p:cNvPr id="14" name="그림 67" descr="/Users/o/Library/Group Containers/L48J367XN4.com.infraware.PolarisOffice/EngineTemp/98314/fImage667502959389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5" t="23916" r="33645" b="23479"/>
          <a:stretch>
            <a:fillRect/>
          </a:stretch>
        </p:blipFill>
        <p:spPr>
          <a:xfrm rot="0">
            <a:off x="1443355" y="1377315"/>
            <a:ext cx="685165" cy="1128395"/>
          </a:xfrm>
          <a:prstGeom prst="rect"/>
          <a:noFill/>
        </p:spPr>
      </p:pic>
      <p:pic>
        <p:nvPicPr>
          <p:cNvPr id="15" name="그림 68" descr="/Users/o/Library/Group Containers/L48J367XN4.com.infraware.PolarisOffice/EngineTemp/98314/fImage667502960306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64945" y="4206875"/>
            <a:ext cx="662940" cy="1100455"/>
          </a:xfrm>
          <a:prstGeom prst="rect"/>
          <a:noFill/>
        </p:spPr>
      </p:pic>
      <p:pic>
        <p:nvPicPr>
          <p:cNvPr id="16" name="그림 69" descr="/Users/o/Library/Group Containers/L48J367XN4.com.infraware.PolarisOffice/EngineTemp/98314/fImage896529614563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0335" y="2685415"/>
            <a:ext cx="1725295" cy="1724660"/>
          </a:xfrm>
          <a:prstGeom prst="rect"/>
          <a:noFill/>
        </p:spPr>
      </p:pic>
      <p:pic>
        <p:nvPicPr>
          <p:cNvPr id="17" name="그림 70" descr="/Users/o/Library/Group Containers/L48J367XN4.com.infraware.PolarisOffice/EngineTemp/98314/fImage137182962542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텍스트 상자 71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19" name="텍스트 상자 73"/>
          <p:cNvSpPr txBox="1">
            <a:spLocks/>
          </p:cNvSpPr>
          <p:nvPr/>
        </p:nvSpPr>
        <p:spPr>
          <a:xfrm rot="0">
            <a:off x="2867025" y="16141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텍스트 상자 74"/>
          <p:cNvSpPr txBox="1">
            <a:spLocks/>
          </p:cNvSpPr>
          <p:nvPr/>
        </p:nvSpPr>
        <p:spPr>
          <a:xfrm rot="0">
            <a:off x="2868295" y="44335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7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1" name="텍스트 상자 75"/>
          <p:cNvSpPr txBox="1">
            <a:spLocks/>
          </p:cNvSpPr>
          <p:nvPr/>
        </p:nvSpPr>
        <p:spPr>
          <a:xfrm rot="0">
            <a:off x="2846705" y="307911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5" name="Picture " descr="/Users/o/Library/Group Containers/L48J367XN4.com.infraware.PolarisOffice/EngineTemp/98314/fImage667503110241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70660" y="4562475"/>
            <a:ext cx="662940" cy="1100455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111554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pic>
        <p:nvPicPr>
          <p:cNvPr id="22" name="Picture " descr="/Users/o/Library/Group Containers/L48J367XN4.com.infraware.PolarisOffice/EngineTemp/98314/fImage917793113570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89720" y="2281555"/>
            <a:ext cx="2051049" cy="2534285"/>
          </a:xfrm>
          <a:prstGeom prst="rect"/>
          <a:noFill/>
        </p:spPr>
      </p:pic>
      <p:pic>
        <p:nvPicPr>
          <p:cNvPr id="23" name="Picture " descr="/Users/o/Library/Group Containers/L48J367XN4.com.infraware.PolarisOffice/EngineTemp/98314/fImage8410231141759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14576" r="20014" b="8353"/>
          <a:stretch>
            <a:fillRect/>
          </a:stretch>
        </p:blipFill>
        <p:spPr>
          <a:xfrm rot="0">
            <a:off x="1360170" y="2974975"/>
            <a:ext cx="880745" cy="1129030"/>
          </a:xfrm>
          <a:prstGeom prst="rect"/>
          <a:noFill/>
        </p:spPr>
      </p:pic>
      <p:pic>
        <p:nvPicPr>
          <p:cNvPr id="24" name="Picture " descr="/Users/o/Library/Group Containers/L48J367XN4.com.infraware.PolarisOffice/EngineTemp/98314/fImage1976231153805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855" r="4894" b="19885"/>
          <a:stretch>
            <a:fillRect/>
          </a:stretch>
        </p:blipFill>
        <p:spPr>
          <a:xfrm rot="840000">
            <a:off x="7036435" y="3970020"/>
            <a:ext cx="685800" cy="471169"/>
          </a:xfrm>
          <a:prstGeom prst="rect"/>
          <a:noFill/>
        </p:spPr>
      </p:pic>
      <p:sp>
        <p:nvSpPr>
          <p:cNvPr id="25" name="Rect 0"/>
          <p:cNvSpPr txBox="1">
            <a:spLocks/>
          </p:cNvSpPr>
          <p:nvPr/>
        </p:nvSpPr>
        <p:spPr>
          <a:xfrm rot="0">
            <a:off x="2867025" y="321246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2846705" y="467741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4892040" y="477774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4888230" y="342392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5" name="Picture " descr="/Users/o/Library/Group Containers/L48J367XN4.com.infraware.PolarisOffice/EngineTemp/98314/fImage667503126467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70660" y="4562475"/>
            <a:ext cx="662940" cy="1100455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12737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pic>
        <p:nvPicPr>
          <p:cNvPr id="22" name="Picture " descr="/Users/o/Library/Group Containers/L48J367XN4.com.infraware.PolarisOffice/EngineTemp/98314/fImage917793129117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89720" y="2281555"/>
            <a:ext cx="2051049" cy="2534285"/>
          </a:xfrm>
          <a:prstGeom prst="rect"/>
          <a:noFill/>
        </p:spPr>
      </p:pic>
      <p:pic>
        <p:nvPicPr>
          <p:cNvPr id="23" name="Picture " descr="/Users/o/Library/Group Containers/L48J367XN4.com.infraware.PolarisOffice/EngineTemp/98314/fImage84102313021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5" t="14539" r="48722" b="10199"/>
          <a:stretch>
            <a:fillRect/>
          </a:stretch>
        </p:blipFill>
        <p:spPr>
          <a:xfrm rot="0">
            <a:off x="1241425" y="2974975"/>
            <a:ext cx="459740" cy="1101725"/>
          </a:xfrm>
          <a:prstGeom prst="rect"/>
          <a:noFill/>
        </p:spPr>
      </p:pic>
      <p:pic>
        <p:nvPicPr>
          <p:cNvPr id="24" name="Picture " descr="/Users/o/Library/Group Containers/L48J367XN4.com.infraware.PolarisOffice/EngineTemp/98314/fImage1976231315229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855" r="4894" b="19885"/>
          <a:stretch>
            <a:fillRect/>
          </a:stretch>
        </p:blipFill>
        <p:spPr>
          <a:xfrm rot="840000">
            <a:off x="7036435" y="3970020"/>
            <a:ext cx="685800" cy="471169"/>
          </a:xfrm>
          <a:prstGeom prst="rect"/>
          <a:noFill/>
        </p:spPr>
      </p:pic>
      <p:sp>
        <p:nvSpPr>
          <p:cNvPr id="25" name="Rect 0"/>
          <p:cNvSpPr txBox="1">
            <a:spLocks/>
          </p:cNvSpPr>
          <p:nvPr/>
        </p:nvSpPr>
        <p:spPr>
          <a:xfrm rot="0">
            <a:off x="2867025" y="321246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2846705" y="467741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4892040" y="477774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4888230" y="342392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0" name="그림 98" descr="/Users/o/Library/Group Containers/L48J367XN4.com.infraware.PolarisOffice/EngineTemp/98314/fImage8410231393513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14539" r="20008" b="13237"/>
          <a:stretch>
            <a:fillRect/>
          </a:stretch>
        </p:blipFill>
        <p:spPr>
          <a:xfrm rot="0">
            <a:off x="1900554" y="2970530"/>
            <a:ext cx="455295" cy="10572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5" name="Picture " descr="/Users/o/Library/Group Containers/L48J367XN4.com.infraware.PolarisOffice/EngineTemp/98314/fImage667503141714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70660" y="4562475"/>
            <a:ext cx="662940" cy="1100455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142148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pic>
        <p:nvPicPr>
          <p:cNvPr id="22" name="Picture " descr="/Users/o/Library/Group Containers/L48J367XN4.com.infraware.PolarisOffice/EngineTemp/98314/fImage917793144650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89720" y="2281555"/>
            <a:ext cx="2051049" cy="2534285"/>
          </a:xfrm>
          <a:prstGeom prst="rect"/>
          <a:noFill/>
        </p:spPr>
      </p:pic>
      <p:pic>
        <p:nvPicPr>
          <p:cNvPr id="23" name="Picture " descr="/Users/o/Library/Group Containers/L48J367XN4.com.infraware.PolarisOffice/EngineTemp/98314/fImage841023145830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5" t="14539" r="48722" b="10199"/>
          <a:stretch>
            <a:fillRect/>
          </a:stretch>
        </p:blipFill>
        <p:spPr>
          <a:xfrm rot="480000">
            <a:off x="7827010" y="3232785"/>
            <a:ext cx="356870" cy="855345"/>
          </a:xfrm>
          <a:prstGeom prst="rect"/>
          <a:noFill/>
        </p:spPr>
      </p:pic>
      <p:pic>
        <p:nvPicPr>
          <p:cNvPr id="24" name="Picture " descr="/Users/o/Library/Group Containers/L48J367XN4.com.infraware.PolarisOffice/EngineTemp/98314/fImage1976231469184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855" r="4894" b="19885"/>
          <a:stretch>
            <a:fillRect/>
          </a:stretch>
        </p:blipFill>
        <p:spPr>
          <a:xfrm rot="840000">
            <a:off x="7036435" y="3970020"/>
            <a:ext cx="685800" cy="471169"/>
          </a:xfrm>
          <a:prstGeom prst="rect"/>
          <a:noFill/>
        </p:spPr>
      </p:pic>
      <p:sp>
        <p:nvSpPr>
          <p:cNvPr id="25" name="Rect 0"/>
          <p:cNvSpPr txBox="1">
            <a:spLocks/>
          </p:cNvSpPr>
          <p:nvPr/>
        </p:nvSpPr>
        <p:spPr>
          <a:xfrm rot="0">
            <a:off x="2867025" y="321246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2846705" y="467741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4892040" y="477774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4888230" y="342392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0" name="Picture " descr="/Users/o/Library/Group Containers/L48J367XN4.com.infraware.PolarisOffice/EngineTemp/98314/fImage8410231515049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14539" r="20008" b="13237"/>
          <a:stretch>
            <a:fillRect/>
          </a:stretch>
        </p:blipFill>
        <p:spPr>
          <a:xfrm rot="0">
            <a:off x="1900554" y="2970530"/>
            <a:ext cx="455295" cy="10572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5" name="Picture " descr="/Users/o/Library/Group Containers/L48J367XN4.com.infraware.PolarisOffice/EngineTemp/98314/fImage667503156951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70660" y="4562475"/>
            <a:ext cx="662940" cy="1100455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15712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pic>
        <p:nvPicPr>
          <p:cNvPr id="23" name="Picture " descr="/Users/o/Library/Group Containers/L48J367XN4.com.infraware.PolarisOffice/EngineTemp/98314/fImage8410231608383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5" t="14539" r="48722" b="10199"/>
          <a:stretch>
            <a:fillRect/>
          </a:stretch>
        </p:blipFill>
        <p:spPr>
          <a:xfrm rot="480000">
            <a:off x="7827010" y="3232785"/>
            <a:ext cx="356870" cy="855345"/>
          </a:xfrm>
          <a:prstGeom prst="rect"/>
          <a:noFill/>
        </p:spPr>
      </p:pic>
      <p:pic>
        <p:nvPicPr>
          <p:cNvPr id="24" name="Picture " descr="/Users/o/Library/Group Containers/L48J367XN4.com.infraware.PolarisOffice/EngineTemp/98314/fImage19762316184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855" r="4894" b="19885"/>
          <a:stretch>
            <a:fillRect/>
          </a:stretch>
        </p:blipFill>
        <p:spPr>
          <a:xfrm rot="840000">
            <a:off x="7036435" y="3970020"/>
            <a:ext cx="685800" cy="471169"/>
          </a:xfrm>
          <a:prstGeom prst="rect"/>
          <a:noFill/>
        </p:spPr>
      </p:pic>
      <p:sp>
        <p:nvSpPr>
          <p:cNvPr id="25" name="Rect 0"/>
          <p:cNvSpPr txBox="1">
            <a:spLocks/>
          </p:cNvSpPr>
          <p:nvPr/>
        </p:nvSpPr>
        <p:spPr>
          <a:xfrm rot="0">
            <a:off x="2867025" y="321246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2846705" y="467741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4892040" y="477774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4888230" y="342392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0" name="Picture " descr="/Users/o/Library/Group Containers/L48J367XN4.com.infraware.PolarisOffice/EngineTemp/98314/fImage8410231665785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14539" r="20008" b="13237"/>
          <a:stretch>
            <a:fillRect/>
          </a:stretch>
        </p:blipFill>
        <p:spPr>
          <a:xfrm rot="0">
            <a:off x="1900554" y="2970530"/>
            <a:ext cx="455295" cy="1057275"/>
          </a:xfrm>
          <a:prstGeom prst="rect"/>
          <a:noFill/>
        </p:spPr>
      </p:pic>
      <p:pic>
        <p:nvPicPr>
          <p:cNvPr id="31" name="그림 99" descr="/Users/o/Library/Group Containers/L48J367XN4.com.infraware.PolarisOffice/EngineTemp/98314/fImage676931704307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29725" y="2626995"/>
            <a:ext cx="2335530" cy="2334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5" name="Picture " descr="/Users/o/Library/Group Containers/L48J367XN4.com.infraware.PolarisOffice/EngineTemp/98314/fImage66750317376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70660" y="4562475"/>
            <a:ext cx="662940" cy="1100455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174158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pic>
        <p:nvPicPr>
          <p:cNvPr id="23" name="Picture " descr="/Users/o/Library/Group Containers/L48J367XN4.com.infraware.PolarisOffice/EngineTemp/98314/fImage8410231762989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5" t="14539" r="48722" b="10199"/>
          <a:stretch>
            <a:fillRect/>
          </a:stretch>
        </p:blipFill>
        <p:spPr>
          <a:xfrm rot="480000">
            <a:off x="7827010" y="3232785"/>
            <a:ext cx="356870" cy="855345"/>
          </a:xfrm>
          <a:prstGeom prst="rect"/>
          <a:noFill/>
        </p:spPr>
      </p:pic>
      <p:pic>
        <p:nvPicPr>
          <p:cNvPr id="24" name="Picture " descr="/Users/o/Library/Group Containers/L48J367XN4.com.infraware.PolarisOffice/EngineTemp/98314/fImage1976231772063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855" r="4894" b="19885"/>
          <a:stretch>
            <a:fillRect/>
          </a:stretch>
        </p:blipFill>
        <p:spPr>
          <a:xfrm rot="840000">
            <a:off x="7036435" y="3970020"/>
            <a:ext cx="685800" cy="471169"/>
          </a:xfrm>
          <a:prstGeom prst="rect"/>
          <a:noFill/>
        </p:spPr>
      </p:pic>
      <p:sp>
        <p:nvSpPr>
          <p:cNvPr id="25" name="Rect 0"/>
          <p:cNvSpPr txBox="1">
            <a:spLocks/>
          </p:cNvSpPr>
          <p:nvPr/>
        </p:nvSpPr>
        <p:spPr>
          <a:xfrm rot="0">
            <a:off x="2867025" y="321246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2846705" y="467741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4892040" y="477774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4888230" y="342392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0" name="Picture " descr="/Users/o/Library/Group Containers/L48J367XN4.com.infraware.PolarisOffice/EngineTemp/98314/fImage8410231829733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2" t="14539" r="20008" b="13237"/>
          <a:stretch>
            <a:fillRect/>
          </a:stretch>
        </p:blipFill>
        <p:spPr>
          <a:xfrm rot="0">
            <a:off x="1900554" y="2970530"/>
            <a:ext cx="455295" cy="1057275"/>
          </a:xfrm>
          <a:prstGeom prst="rect"/>
          <a:noFill/>
        </p:spPr>
      </p:pic>
      <p:pic>
        <p:nvPicPr>
          <p:cNvPr id="31" name="Picture " descr="/Users/o/Library/Group Containers/L48J367XN4.com.infraware.PolarisOffice/EngineTemp/98314/fImage676931838566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29725" y="2626995"/>
            <a:ext cx="2335530" cy="2334895"/>
          </a:xfrm>
          <a:prstGeom prst="rect"/>
          <a:noFill/>
        </p:spPr>
      </p:pic>
      <p:sp>
        <p:nvSpPr>
          <p:cNvPr id="32" name="Rect 0"/>
          <p:cNvSpPr>
            <a:spLocks/>
          </p:cNvSpPr>
          <p:nvPr/>
        </p:nvSpPr>
        <p:spPr>
          <a:xfrm rot="0">
            <a:off x="4891405" y="2861310"/>
            <a:ext cx="2133600" cy="497204"/>
          </a:xfrm>
          <a:prstGeom prst="rect"/>
          <a:solidFill>
            <a:srgbClr val="003A9A"/>
          </a:solidFill>
          <a:ln w="12700" cap="flat" cmpd="sng">
            <a:solidFill>
              <a:srgbClr val="4171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2200">
                <a:latin typeface="나눔고딕 ExtraBold" charset="0"/>
                <a:ea typeface="나눔고딕 ExtraBold" charset="0"/>
              </a:rPr>
              <a:t>0/1 Knapsack</a:t>
            </a:r>
            <a:endParaRPr lang="ko-KR" altLang="en-US" sz="22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3" name="Picture " descr="/Users/o/Library/Group Containers/L48J367XN4.com.infraware.PolarisOffice/EngineTemp/98314/fImage667502969550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8" t="25718" r="2447" b="22114"/>
          <a:stretch>
            <a:fillRect/>
          </a:stretch>
        </p:blipFill>
        <p:spPr>
          <a:xfrm rot="0">
            <a:off x="1463675" y="2867025"/>
            <a:ext cx="637540" cy="1069340"/>
          </a:xfrm>
          <a:prstGeom prst="rect"/>
          <a:noFill/>
        </p:spPr>
      </p:pic>
      <p:pic>
        <p:nvPicPr>
          <p:cNvPr id="14" name="Picture " descr="/Users/o/Library/Group Containers/L48J367XN4.com.infraware.PolarisOffice/EngineTemp/98314/fImage667502970687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5" t="23916" r="33645" b="23479"/>
          <a:stretch>
            <a:fillRect/>
          </a:stretch>
        </p:blipFill>
        <p:spPr>
          <a:xfrm rot="0">
            <a:off x="1443355" y="1377315"/>
            <a:ext cx="685165" cy="1128395"/>
          </a:xfrm>
          <a:prstGeom prst="rect"/>
          <a:noFill/>
        </p:spPr>
      </p:pic>
      <p:pic>
        <p:nvPicPr>
          <p:cNvPr id="15" name="Picture " descr="/Users/o/Library/Group Containers/L48J367XN4.com.infraware.PolarisOffice/EngineTemp/98314/fImage6675029716940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64945" y="4206875"/>
            <a:ext cx="662940" cy="1100455"/>
          </a:xfrm>
          <a:prstGeom prst="rect"/>
          <a:noFill/>
        </p:spPr>
      </p:pic>
      <p:pic>
        <p:nvPicPr>
          <p:cNvPr id="16" name="Picture " descr="/Users/o/Library/Group Containers/L48J367XN4.com.infraware.PolarisOffice/EngineTemp/98314/fImage896529728053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0335" y="2685415"/>
            <a:ext cx="1725295" cy="1724660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2973432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2867025" y="16141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868295" y="44335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7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46705" y="307911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텍스트 상자 76"/>
          <p:cNvSpPr txBox="1">
            <a:spLocks/>
          </p:cNvSpPr>
          <p:nvPr/>
        </p:nvSpPr>
        <p:spPr>
          <a:xfrm rot="0">
            <a:off x="4892040" y="317944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3" name="텍스트 상자 77"/>
          <p:cNvSpPr txBox="1">
            <a:spLocks/>
          </p:cNvSpPr>
          <p:nvPr/>
        </p:nvSpPr>
        <p:spPr>
          <a:xfrm rot="0">
            <a:off x="4888230" y="182562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4" name="텍스트 상자 78"/>
          <p:cNvSpPr txBox="1">
            <a:spLocks/>
          </p:cNvSpPr>
          <p:nvPr/>
        </p:nvSpPr>
        <p:spPr>
          <a:xfrm rot="0">
            <a:off x="4936490" y="452564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2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6252210" y="2769235"/>
            <a:ext cx="1274445" cy="551180"/>
          </a:xfrm>
          <a:prstGeom prst="wedgeRectCallout">
            <a:avLst>
              <a:gd name="adj1" fmla="val -46282"/>
              <a:gd name="adj2" fmla="val 702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Max(0,6)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텍스트 상자 36"/>
          <p:cNvSpPr txBox="1">
            <a:spLocks/>
          </p:cNvSpPr>
          <p:nvPr/>
        </p:nvSpPr>
        <p:spPr>
          <a:xfrm rot="0">
            <a:off x="1209675" y="863600"/>
            <a:ext cx="632460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6252210" y="2769235"/>
            <a:ext cx="1274445" cy="551180"/>
          </a:xfrm>
          <a:prstGeom prst="wedgeRectCallout">
            <a:avLst>
              <a:gd name="adj1" fmla="val -46282"/>
              <a:gd name="adj2" fmla="val 702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Max(0,6)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텍스트 상자 41"/>
          <p:cNvSpPr txBox="1">
            <a:spLocks/>
          </p:cNvSpPr>
          <p:nvPr/>
        </p:nvSpPr>
        <p:spPr>
          <a:xfrm rot="0">
            <a:off x="1209675" y="863600"/>
            <a:ext cx="632460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42"/>
          <p:cNvSpPr txBox="1">
            <a:spLocks/>
          </p:cNvSpPr>
          <p:nvPr/>
        </p:nvSpPr>
        <p:spPr>
          <a:xfrm rot="0">
            <a:off x="1209675" y="863600"/>
            <a:ext cx="632460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도형 23"/>
          <p:cNvSpPr>
            <a:spLocks/>
          </p:cNvSpPr>
          <p:nvPr/>
        </p:nvSpPr>
        <p:spPr>
          <a:xfrm rot="0">
            <a:off x="7148195" y="2769235"/>
            <a:ext cx="1274445" cy="551180"/>
          </a:xfrm>
          <a:prstGeom prst="wedgeRectCallout">
            <a:avLst>
              <a:gd name="adj1" fmla="val -46282"/>
              <a:gd name="adj2" fmla="val 70287"/>
            </a:avLst>
          </a:prstGeom>
          <a:solidFill>
            <a:srgbClr val="FFFF00"/>
          </a:solidFill>
          <a:ln w="12700" cap="flat" cmpd="sng">
            <a:solidFill>
              <a:srgbClr val="4171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Max(6,8)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텍스트 상자 38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2. </a:t>
            </a:r>
            <a:r>
              <a:rPr sz="1600">
                <a:latin typeface="나눔고딕" charset="0"/>
                <a:ea typeface="나눔고딕" charset="0"/>
              </a:rPr>
              <a:t>현재</a:t>
            </a:r>
            <a:r>
              <a:rPr sz="1600">
                <a:latin typeface="나눔고딕" charset="0"/>
                <a:ea typeface="나눔고딕" charset="0"/>
              </a:rPr>
              <a:t> </a:t>
            </a:r>
            <a:r>
              <a:rPr sz="1600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7148195" y="2769235"/>
            <a:ext cx="1274445" cy="551180"/>
          </a:xfrm>
          <a:prstGeom prst="wedgeRectCallout">
            <a:avLst>
              <a:gd name="adj1" fmla="val -46282"/>
              <a:gd name="adj2" fmla="val 70287"/>
            </a:avLst>
          </a:prstGeom>
          <a:solidFill>
            <a:srgbClr val="FFFF00"/>
          </a:solidFill>
          <a:ln w="12700" cap="flat" cmpd="sng">
            <a:solidFill>
              <a:srgbClr val="4171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Max(6,8)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텍스트 상자 43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2. </a:t>
            </a:r>
            <a:r>
              <a:rPr sz="1600">
                <a:latin typeface="나눔고딕" charset="0"/>
                <a:ea typeface="나눔고딕" charset="0"/>
              </a:rPr>
              <a:t>현재</a:t>
            </a:r>
            <a:r>
              <a:rPr sz="1600">
                <a:latin typeface="나눔고딕" charset="0"/>
                <a:ea typeface="나눔고딕" charset="0"/>
              </a:rPr>
              <a:t> </a:t>
            </a:r>
            <a:r>
              <a:rPr sz="1600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3" name="Picture " descr="/Users/o/Library/Group Containers/L48J367XN4.com.infraware.PolarisOffice/EngineTemp/98314/fImage667502985223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8" t="25718" r="2447" b="22114"/>
          <a:stretch>
            <a:fillRect/>
          </a:stretch>
        </p:blipFill>
        <p:spPr>
          <a:xfrm rot="0">
            <a:off x="1463675" y="4670425"/>
            <a:ext cx="637540" cy="1069340"/>
          </a:xfrm>
          <a:prstGeom prst="rect"/>
          <a:noFill/>
        </p:spPr>
      </p:pic>
      <p:pic>
        <p:nvPicPr>
          <p:cNvPr id="14" name="Picture " descr="/Users/o/Library/Group Containers/L48J367XN4.com.infraware.PolarisOffice/EngineTemp/98314/fImage667502986228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5" t="23916" r="33645" b="23479"/>
          <a:stretch>
            <a:fillRect/>
          </a:stretch>
        </p:blipFill>
        <p:spPr>
          <a:xfrm rot="0">
            <a:off x="1443355" y="3180715"/>
            <a:ext cx="685165" cy="1128395"/>
          </a:xfrm>
          <a:prstGeom prst="rect"/>
          <a:noFill/>
        </p:spPr>
      </p:pic>
      <p:pic>
        <p:nvPicPr>
          <p:cNvPr id="15" name="Picture " descr="/Users/o/Library/Group Containers/L48J367XN4.com.infraware.PolarisOffice/EngineTemp/98314/fImage6675029879359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54150" y="1556385"/>
            <a:ext cx="662940" cy="1100455"/>
          </a:xfrm>
          <a:prstGeom prst="rect"/>
          <a:noFill/>
        </p:spPr>
      </p:pic>
      <p:pic>
        <p:nvPicPr>
          <p:cNvPr id="16" name="Picture " descr="/Users/o/Library/Group Containers/L48J367XN4.com.infraware.PolarisOffice/EngineTemp/98314/fImage89652988547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0335" y="2685415"/>
            <a:ext cx="1725295" cy="1724660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29894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2867025" y="34175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857500" y="178308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7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46705" y="488251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4892040" y="498284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4888230" y="362902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925695" y="187515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2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44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2. </a:t>
            </a:r>
            <a:r>
              <a:rPr sz="1600">
                <a:latin typeface="나눔고딕" charset="0"/>
                <a:ea typeface="나눔고딕" charset="0"/>
              </a:rPr>
              <a:t>현재</a:t>
            </a:r>
            <a:r>
              <a:rPr sz="1600">
                <a:latin typeface="나눔고딕" charset="0"/>
                <a:ea typeface="나눔고딕" charset="0"/>
              </a:rPr>
              <a:t> </a:t>
            </a:r>
            <a:r>
              <a:rPr sz="1600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45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2. </a:t>
            </a:r>
            <a:r>
              <a:rPr sz="1600">
                <a:latin typeface="나눔고딕" charset="0"/>
                <a:ea typeface="나눔고딕" charset="0"/>
              </a:rPr>
              <a:t>현재</a:t>
            </a:r>
            <a:r>
              <a:rPr sz="1600">
                <a:latin typeface="나눔고딕" charset="0"/>
                <a:ea typeface="나눔고딕" charset="0"/>
              </a:rPr>
              <a:t> </a:t>
            </a:r>
            <a:r>
              <a:rPr sz="1600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46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2. </a:t>
            </a:r>
            <a:r>
              <a:rPr sz="1600">
                <a:latin typeface="나눔고딕" charset="0"/>
                <a:ea typeface="나눔고딕" charset="0"/>
              </a:rPr>
              <a:t>현재</a:t>
            </a:r>
            <a:r>
              <a:rPr sz="1600">
                <a:latin typeface="나눔고딕" charset="0"/>
                <a:ea typeface="나눔고딕" charset="0"/>
              </a:rPr>
              <a:t> </a:t>
            </a:r>
            <a:r>
              <a:rPr sz="1600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도형 24"/>
          <p:cNvSpPr>
            <a:spLocks/>
          </p:cNvSpPr>
          <p:nvPr/>
        </p:nvSpPr>
        <p:spPr>
          <a:xfrm rot="0">
            <a:off x="9857740" y="2769235"/>
            <a:ext cx="1274445" cy="551180"/>
          </a:xfrm>
          <a:prstGeom prst="wedgeRectCallout">
            <a:avLst>
              <a:gd name="adj1" fmla="val -46282"/>
              <a:gd name="adj2" fmla="val 70287"/>
            </a:avLst>
          </a:prstGeom>
          <a:solidFill>
            <a:srgbClr val="FFFF00"/>
          </a:solidFill>
          <a:ln w="12700" cap="flat" cmpd="sng">
            <a:solidFill>
              <a:srgbClr val="4171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Max(6,8)</a:t>
            </a: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?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텍스트 상자 39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2. </a:t>
            </a:r>
            <a:r>
              <a:rPr sz="1600">
                <a:latin typeface="나눔고딕" charset="0"/>
                <a:ea typeface="나눔고딕" charset="0"/>
              </a:rPr>
              <a:t>현재</a:t>
            </a:r>
            <a:r>
              <a:rPr sz="1600">
                <a:latin typeface="나눔고딕" charset="0"/>
                <a:ea typeface="나눔고딕" charset="0"/>
              </a:rPr>
              <a:t> </a:t>
            </a:r>
            <a:r>
              <a:rPr sz="1600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9857740" y="2769235"/>
            <a:ext cx="1274445" cy="551180"/>
          </a:xfrm>
          <a:prstGeom prst="wedgeRectCallout">
            <a:avLst>
              <a:gd name="adj1" fmla="val -46282"/>
              <a:gd name="adj2" fmla="val 70287"/>
            </a:avLst>
          </a:prstGeom>
          <a:solidFill>
            <a:srgbClr val="FFFF00"/>
          </a:solidFill>
          <a:ln w="12700" cap="flat" cmpd="sng">
            <a:solidFill>
              <a:srgbClr val="4171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Max(6,8)</a:t>
            </a: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?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sngStrike">
                <a:latin typeface="나눔고딕" charset="0"/>
                <a:ea typeface="나눔고딕" charset="0"/>
              </a:rPr>
              <a:t>2. </a:t>
            </a:r>
            <a:r>
              <a:rPr sz="1600" strike="sngStrike">
                <a:latin typeface="나눔고딕" charset="0"/>
                <a:ea typeface="나눔고딕" charset="0"/>
              </a:rPr>
              <a:t>현재</a:t>
            </a:r>
            <a:r>
              <a:rPr sz="1600" strike="sngStrike">
                <a:latin typeface="나눔고딕" charset="0"/>
                <a:ea typeface="나눔고딕" charset="0"/>
              </a:rPr>
              <a:t> </a:t>
            </a:r>
            <a:r>
              <a:rPr sz="1600" strike="sngStrike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 strike="sng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도형 25"/>
          <p:cNvSpPr>
            <a:spLocks/>
          </p:cNvSpPr>
          <p:nvPr/>
        </p:nvSpPr>
        <p:spPr>
          <a:xfrm rot="0">
            <a:off x="5695950" y="2628900"/>
            <a:ext cx="480695" cy="48133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1" name="텍스트 상자 47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sngStrike">
                <a:latin typeface="나눔고딕" charset="0"/>
                <a:ea typeface="나눔고딕" charset="0"/>
              </a:rPr>
              <a:t>2. </a:t>
            </a:r>
            <a:r>
              <a:rPr sz="1600" strike="sngStrike">
                <a:latin typeface="나눔고딕" charset="0"/>
                <a:ea typeface="나눔고딕" charset="0"/>
              </a:rPr>
              <a:t>현재</a:t>
            </a:r>
            <a:r>
              <a:rPr sz="1600" strike="sngStrike">
                <a:latin typeface="나눔고딕" charset="0"/>
                <a:ea typeface="나눔고딕" charset="0"/>
              </a:rPr>
              <a:t> </a:t>
            </a:r>
            <a:r>
              <a:rPr sz="1600" strike="sngStrike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 strike="sng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5695950" y="2628900"/>
            <a:ext cx="480695" cy="48133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3062605" y="3391535"/>
            <a:ext cx="480695" cy="48133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2" name="텍스트 상자 48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sngStrike">
                <a:latin typeface="나눔고딕" charset="0"/>
                <a:ea typeface="나눔고딕" charset="0"/>
              </a:rPr>
              <a:t>2. </a:t>
            </a:r>
            <a:r>
              <a:rPr sz="1600" strike="sngStrike">
                <a:latin typeface="나눔고딕" charset="0"/>
                <a:ea typeface="나눔고딕" charset="0"/>
              </a:rPr>
              <a:t>현재</a:t>
            </a:r>
            <a:r>
              <a:rPr sz="1600" strike="sngStrike">
                <a:latin typeface="나눔고딕" charset="0"/>
                <a:ea typeface="나눔고딕" charset="0"/>
              </a:rPr>
              <a:t> </a:t>
            </a:r>
            <a:r>
              <a:rPr sz="1600" strike="sngStrike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 strike="sng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5695950" y="2628900"/>
            <a:ext cx="480695" cy="48133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3062605" y="3391535"/>
            <a:ext cx="480695" cy="48133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9374505" y="2640965"/>
            <a:ext cx="480695" cy="481330"/>
          </a:xfrm>
          <a:prstGeom prst="ellipse"/>
          <a:noFill/>
          <a:ln w="1905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3" name="텍스트 상자 49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sngStrike">
                <a:latin typeface="나눔고딕" charset="0"/>
                <a:ea typeface="나눔고딕" charset="0"/>
              </a:rPr>
              <a:t>2. </a:t>
            </a:r>
            <a:r>
              <a:rPr sz="1600" strike="sngStrike">
                <a:latin typeface="나눔고딕" charset="0"/>
                <a:ea typeface="나눔고딕" charset="0"/>
              </a:rPr>
              <a:t>현재</a:t>
            </a:r>
            <a:r>
              <a:rPr sz="1600" strike="sngStrike">
                <a:latin typeface="나눔고딕" charset="0"/>
                <a:ea typeface="나눔고딕" charset="0"/>
              </a:rPr>
              <a:t> </a:t>
            </a:r>
            <a:r>
              <a:rPr sz="1600" strike="sngStrike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 strike="sng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5695950" y="2628900"/>
            <a:ext cx="480695" cy="48133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3062605" y="3391535"/>
            <a:ext cx="480695" cy="48133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9374505" y="2640965"/>
            <a:ext cx="480695" cy="481330"/>
          </a:xfrm>
          <a:prstGeom prst="ellipse"/>
          <a:noFill/>
          <a:ln w="1905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3" name="텍스트 상자 50"/>
          <p:cNvSpPr txBox="1">
            <a:spLocks/>
          </p:cNvSpPr>
          <p:nvPr/>
        </p:nvSpPr>
        <p:spPr>
          <a:xfrm rot="0">
            <a:off x="1209675" y="863600"/>
            <a:ext cx="8521065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sngStrike">
                <a:latin typeface="나눔고딕" charset="0"/>
                <a:ea typeface="나눔고딕" charset="0"/>
              </a:rPr>
              <a:t>2. </a:t>
            </a:r>
            <a:r>
              <a:rPr sz="1600" strike="sngStrike">
                <a:latin typeface="나눔고딕" charset="0"/>
                <a:ea typeface="나눔고딕" charset="0"/>
              </a:rPr>
              <a:t>현재</a:t>
            </a:r>
            <a:r>
              <a:rPr sz="1600" strike="sngStrike">
                <a:latin typeface="나눔고딕" charset="0"/>
                <a:ea typeface="나눔고딕" charset="0"/>
              </a:rPr>
              <a:t> </a:t>
            </a:r>
            <a:r>
              <a:rPr sz="1600" strike="sngStrike">
                <a:latin typeface="나눔고딕" charset="0"/>
                <a:ea typeface="나눔고딕" charset="0"/>
              </a:rPr>
              <a:t>물건을 넣을 수 있다면, 이전 물건까지의 MaxValue와 현재 물건 Value 중 큰 것을 택한다.</a:t>
            </a:r>
            <a:endParaRPr lang="ko-KR" altLang="en-US" sz="1600" strike="sng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5695950" y="2628900"/>
            <a:ext cx="480695" cy="48133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3062605" y="3391535"/>
            <a:ext cx="480695" cy="48133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9374505" y="2640965"/>
            <a:ext cx="480695" cy="481330"/>
          </a:xfrm>
          <a:prstGeom prst="ellipse"/>
          <a:noFill/>
          <a:ln w="1905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3" name="Picture " descr="/Users/o/Library/Group Containers/L48J367XN4.com.infraware.PolarisOffice/EngineTemp/98314/fImage667503001877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8" t="25718" r="2447" b="22114"/>
          <a:stretch>
            <a:fillRect/>
          </a:stretch>
        </p:blipFill>
        <p:spPr>
          <a:xfrm rot="0">
            <a:off x="1463675" y="4670425"/>
            <a:ext cx="637540" cy="1069340"/>
          </a:xfrm>
          <a:prstGeom prst="rect"/>
          <a:noFill/>
        </p:spPr>
      </p:pic>
      <p:pic>
        <p:nvPicPr>
          <p:cNvPr id="14" name="Picture " descr="/Users/o/Library/Group Containers/L48J367XN4.com.infraware.PolarisOffice/EngineTemp/98314/fImage6675030025589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5" t="23916" r="33645" b="23479"/>
          <a:stretch>
            <a:fillRect/>
          </a:stretch>
        </p:blipFill>
        <p:spPr>
          <a:xfrm rot="0">
            <a:off x="1443355" y="3180715"/>
            <a:ext cx="685165" cy="1128395"/>
          </a:xfrm>
          <a:prstGeom prst="rect"/>
          <a:noFill/>
        </p:spPr>
      </p:pic>
      <p:pic>
        <p:nvPicPr>
          <p:cNvPr id="15" name="Picture " descr="/Users/o/Library/Group Containers/L48J367XN4.com.infraware.PolarisOffice/EngineTemp/98314/fImage667503003770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1020000">
            <a:off x="7031355" y="3202940"/>
            <a:ext cx="479425" cy="798195"/>
          </a:xfrm>
          <a:prstGeom prst="rect"/>
          <a:noFill/>
        </p:spPr>
      </p:pic>
      <p:pic>
        <p:nvPicPr>
          <p:cNvPr id="16" name="Picture " descr="/Users/o/Library/Group Containers/L48J367XN4.com.infraware.PolarisOffice/EngineTemp/98314/fImage896530041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0335" y="2685415"/>
            <a:ext cx="1725295" cy="1724660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005496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2867025" y="34175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46705" y="488251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4892040" y="498284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4888230" y="362902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4" name="텍스트 상자 79"/>
          <p:cNvSpPr txBox="1">
            <a:spLocks/>
          </p:cNvSpPr>
          <p:nvPr/>
        </p:nvSpPr>
        <p:spPr>
          <a:xfrm rot="0">
            <a:off x="6788150" y="5205730"/>
            <a:ext cx="226822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current_weight: 7kg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51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52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53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54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55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56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57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58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59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60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3" name="Picture " descr="/Users/o/Library/Group Containers/L48J367XN4.com.infraware.PolarisOffice/EngineTemp/98314/fImage667503018748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8" t="25718" r="2447" b="22114"/>
          <a:stretch>
            <a:fillRect/>
          </a:stretch>
        </p:blipFill>
        <p:spPr>
          <a:xfrm rot="0">
            <a:off x="1463675" y="4670425"/>
            <a:ext cx="637540" cy="1069340"/>
          </a:xfrm>
          <a:prstGeom prst="rect"/>
          <a:noFill/>
        </p:spPr>
      </p:pic>
      <p:pic>
        <p:nvPicPr>
          <p:cNvPr id="14" name="Picture " descr="/Users/o/Library/Group Containers/L48J367XN4.com.infraware.PolarisOffice/EngineTemp/98314/fImage6675030191266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52831" r="33906" b="23450"/>
          <a:stretch>
            <a:fillRect/>
          </a:stretch>
        </p:blipFill>
        <p:spPr>
          <a:xfrm rot="0">
            <a:off x="1443355" y="3800475"/>
            <a:ext cx="679450" cy="508635"/>
          </a:xfrm>
          <a:prstGeom prst="rect"/>
          <a:noFill/>
        </p:spPr>
      </p:pic>
      <p:pic>
        <p:nvPicPr>
          <p:cNvPr id="15" name="Picture " descr="/Users/o/Library/Group Containers/L48J367XN4.com.infraware.PolarisOffice/EngineTemp/98314/fImage66750302066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1020000">
            <a:off x="7031355" y="3202940"/>
            <a:ext cx="479425" cy="798195"/>
          </a:xfrm>
          <a:prstGeom prst="rect"/>
          <a:noFill/>
        </p:spPr>
      </p:pic>
      <p:pic>
        <p:nvPicPr>
          <p:cNvPr id="16" name="Picture " descr="/Users/o/Library/Group Containers/L48J367XN4.com.infraware.PolarisOffice/EngineTemp/98314/fImage89653021637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0335" y="2685415"/>
            <a:ext cx="1725295" cy="1724660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022769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2867025" y="34175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46705" y="488251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4892040" y="498284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4888230" y="362902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6788150" y="5205730"/>
            <a:ext cx="226822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current_weight: 7kg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pic>
        <p:nvPicPr>
          <p:cNvPr id="25" name="그림 80" descr="/Users/o/Library/Group Containers/L48J367XN4.com.infraware.PolarisOffice/EngineTemp/98314/fImage6675030329821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23895" r="34233" b="46723"/>
          <a:stretch>
            <a:fillRect/>
          </a:stretch>
        </p:blipFill>
        <p:spPr>
          <a:xfrm rot="0">
            <a:off x="1433830" y="3025775"/>
            <a:ext cx="672465" cy="629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61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62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13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63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13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65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13" name="Table 3"/>
          <p:cNvGraphicFramePr>
            <a:graphicFrameLocks noGrp="1"/>
          </p:cNvGraphicFramePr>
          <p:nvPr/>
        </p:nvGraphicFramePr>
        <p:xfrm>
          <a:off x="3641090" y="2473325"/>
          <a:ext cx="6436360" cy="310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80"/>
                <a:gridCol w="919480"/>
                <a:gridCol w="919480"/>
                <a:gridCol w="919480"/>
                <a:gridCol w="919480"/>
                <a:gridCol w="919480"/>
                <a:gridCol w="919480"/>
              </a:tblGrid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13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u="sng" i="0" b="1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800" kern="1200" u="sng" i="0" b="1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 0"/>
          <p:cNvSpPr txBox="1">
            <a:spLocks/>
          </p:cNvSpPr>
          <p:nvPr/>
        </p:nvSpPr>
        <p:spPr>
          <a:xfrm rot="0">
            <a:off x="1209040" y="1873885"/>
            <a:ext cx="1678940" cy="370205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MaxWeight: 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5230" y="26739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421255" y="2675255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210945" y="34353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2426970" y="3436620"/>
            <a:ext cx="10337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8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210945" y="4223385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426970" y="4224655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216660" y="4984750"/>
            <a:ext cx="121856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Weight: 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432685" y="4986020"/>
            <a:ext cx="11722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Value: 13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3934460" y="1991359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1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859020" y="19926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2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78104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3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670560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4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7627620" y="198564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5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8552180" y="1986915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6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9474200" y="1979930"/>
            <a:ext cx="31813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 ExtraBold" charset="0"/>
                <a:ea typeface="나눔고딕 ExtraBold" charset="0"/>
              </a:rPr>
              <a:t>7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텍스트 상자 64"/>
          <p:cNvSpPr txBox="1">
            <a:spLocks/>
          </p:cNvSpPr>
          <p:nvPr/>
        </p:nvSpPr>
        <p:spPr>
          <a:xfrm rot="0">
            <a:off x="1209675" y="863600"/>
            <a:ext cx="9725025" cy="8324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1. 현재 물건을 넣을 수 없다면, 이전 물건까지의 MaxValue를 가져온다.</a:t>
            </a:r>
            <a:endParaRPr lang="ko-KR" altLang="en-US" sz="16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600" strike="noStrike">
                <a:latin typeface="나눔고딕" charset="0"/>
                <a:ea typeface="나눔고딕" charset="0"/>
              </a:rPr>
              <a:t>2. </a:t>
            </a:r>
            <a:r>
              <a:rPr sz="1600" strike="noStrike">
                <a:latin typeface="나눔고딕" charset="0"/>
                <a:ea typeface="나눔고딕" charset="0"/>
              </a:rPr>
              <a:t>현재</a:t>
            </a:r>
            <a:r>
              <a:rPr sz="1600" strike="noStrike">
                <a:latin typeface="나눔고딕" charset="0"/>
                <a:ea typeface="나눔고딕" charset="0"/>
              </a:rPr>
              <a:t> </a:t>
            </a:r>
            <a:r>
              <a:rPr sz="1600" strike="noStrike">
                <a:latin typeface="나눔고딕" charset="0"/>
                <a:ea typeface="나눔고딕" charset="0"/>
              </a:rPr>
              <a:t>물건을 넣을 수 있다면, (이전 물건까지에서 해당 물건의 Weight를 뺀 MaxValue + 현재 물건 Value)와 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  <a:p>
            <a:pPr marL="2286000" indent="25400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   (이전 물건까지의 MaxValue</a:t>
            </a:r>
            <a:r>
              <a:rPr sz="1600" strike="noStrike">
                <a:latin typeface="나눔고딕" charset="0"/>
                <a:ea typeface="나눔고딕" charset="0"/>
              </a:rPr>
              <a:t>) 중 큰 것을 택한다.</a:t>
            </a:r>
            <a:endParaRPr lang="ko-KR" altLang="en-US" sz="160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3" name="Picture " descr="/Users/o/Library/Group Containers/L48J367XN4.com.infraware.PolarisOffice/EngineTemp/98314/fImage66750303480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8" t="25718" r="2447" b="22114"/>
          <a:stretch>
            <a:fillRect/>
          </a:stretch>
        </p:blipFill>
        <p:spPr>
          <a:xfrm rot="0">
            <a:off x="1463675" y="4670425"/>
            <a:ext cx="637540" cy="1069340"/>
          </a:xfrm>
          <a:prstGeom prst="rect"/>
          <a:noFill/>
        </p:spPr>
      </p:pic>
      <p:pic>
        <p:nvPicPr>
          <p:cNvPr id="14" name="Picture " descr="/Users/o/Library/Group Containers/L48J367XN4.com.infraware.PolarisOffice/EngineTemp/98314/fImage667503035441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52831" r="33906" b="23450"/>
          <a:stretch>
            <a:fillRect/>
          </a:stretch>
        </p:blipFill>
        <p:spPr>
          <a:xfrm rot="0">
            <a:off x="1443355" y="3800475"/>
            <a:ext cx="679450" cy="508635"/>
          </a:xfrm>
          <a:prstGeom prst="rect"/>
          <a:noFill/>
        </p:spPr>
      </p:pic>
      <p:pic>
        <p:nvPicPr>
          <p:cNvPr id="15" name="Picture " descr="/Users/o/Library/Group Containers/L48J367XN4.com.infraware.PolarisOffice/EngineTemp/98314/fImage667503036422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1020000">
            <a:off x="7031355" y="3202940"/>
            <a:ext cx="479425" cy="798195"/>
          </a:xfrm>
          <a:prstGeom prst="rect"/>
          <a:noFill/>
        </p:spPr>
      </p:pic>
      <p:pic>
        <p:nvPicPr>
          <p:cNvPr id="16" name="Picture " descr="/Users/o/Library/Group Containers/L48J367XN4.com.infraware.PolarisOffice/EngineTemp/98314/fImage89653037984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0335" y="2685415"/>
            <a:ext cx="1725295" cy="1724660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038840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2867025" y="34175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46705" y="488251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4892040" y="498284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4888230" y="362902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6788150" y="5205730"/>
            <a:ext cx="226822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current_weight: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pic>
        <p:nvPicPr>
          <p:cNvPr id="25" name="Picture " descr="/Users/o/Library/Group Containers/L48J367XN4.com.infraware.PolarisOffice/EngineTemp/98314/fImage667503045158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23895" r="34233" b="46723"/>
          <a:stretch>
            <a:fillRect/>
          </a:stretch>
        </p:blipFill>
        <p:spPr>
          <a:xfrm rot="20460000">
            <a:off x="7920990" y="3715384"/>
            <a:ext cx="467359" cy="448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3" name="Picture " descr="/Users/o/Library/Group Containers/L48J367XN4.com.infraware.PolarisOffice/EngineTemp/98314/fImage66750305093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8" t="25718" r="2447" b="22114"/>
          <a:stretch>
            <a:fillRect/>
          </a:stretch>
        </p:blipFill>
        <p:spPr>
          <a:xfrm rot="0">
            <a:off x="1463675" y="4670425"/>
            <a:ext cx="637540" cy="1069340"/>
          </a:xfrm>
          <a:prstGeom prst="rect"/>
          <a:noFill/>
        </p:spPr>
      </p:pic>
      <p:pic>
        <p:nvPicPr>
          <p:cNvPr id="14" name="Picture " descr="/Users/o/Library/Group Containers/L48J367XN4.com.infraware.PolarisOffice/EngineTemp/98314/fImage667503051376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52831" r="33906" b="23450"/>
          <a:stretch>
            <a:fillRect/>
          </a:stretch>
        </p:blipFill>
        <p:spPr>
          <a:xfrm rot="0">
            <a:off x="1443355" y="3800475"/>
            <a:ext cx="679450" cy="508635"/>
          </a:xfrm>
          <a:prstGeom prst="rect"/>
          <a:noFill/>
        </p:spPr>
      </p:pic>
      <p:pic>
        <p:nvPicPr>
          <p:cNvPr id="15" name="Picture " descr="/Users/o/Library/Group Containers/L48J367XN4.com.infraware.PolarisOffice/EngineTemp/98314/fImage667503052476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1020000">
            <a:off x="7031355" y="3202940"/>
            <a:ext cx="479425" cy="798195"/>
          </a:xfrm>
          <a:prstGeom prst="rect"/>
          <a:noFill/>
        </p:spPr>
      </p:pic>
      <p:pic>
        <p:nvPicPr>
          <p:cNvPr id="16" name="Picture " descr="/Users/o/Library/Group Containers/L48J367XN4.com.infraware.PolarisOffice/EngineTemp/98314/fImage89653053776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0335" y="2685415"/>
            <a:ext cx="1725295" cy="1724660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054283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2867025" y="34175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46705" y="488251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4892040" y="498284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4888230" y="362902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6788150" y="5205730"/>
            <a:ext cx="226822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current_weight: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pic>
        <p:nvPicPr>
          <p:cNvPr id="25" name="Picture " descr="/Users/o/Library/Group Containers/L48J367XN4.com.infraware.PolarisOffice/EngineTemp/98314/fImage667503061272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1" t="23895" r="34233" b="46723"/>
          <a:stretch>
            <a:fillRect/>
          </a:stretch>
        </p:blipFill>
        <p:spPr>
          <a:xfrm rot="20460000">
            <a:off x="7920990" y="3715384"/>
            <a:ext cx="467359" cy="448310"/>
          </a:xfrm>
          <a:prstGeom prst="rect"/>
          <a:noFill/>
        </p:spPr>
      </p:pic>
      <p:sp>
        <p:nvSpPr>
          <p:cNvPr id="26" name="도형 82"/>
          <p:cNvSpPr>
            <a:spLocks/>
          </p:cNvSpPr>
          <p:nvPr/>
        </p:nvSpPr>
        <p:spPr>
          <a:xfrm rot="0">
            <a:off x="4410710" y="2855595"/>
            <a:ext cx="2986405" cy="497204"/>
          </a:xfrm>
          <a:prstGeom prst="rect"/>
          <a:solidFill>
            <a:srgbClr val="003A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200">
                <a:latin typeface="나눔고딕 ExtraBold" charset="0"/>
                <a:ea typeface="나눔고딕 ExtraBold" charset="0"/>
              </a:rPr>
              <a:t>Fractional Knapsack</a:t>
            </a:r>
            <a:endParaRPr lang="ko-KR" altLang="en-US" sz="2200"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5" name="Picture " descr="/Users/o/Library/Group Containers/L48J367XN4.com.infraware.PolarisOffice/EngineTemp/98314/fImage667503070121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81455" y="2921635"/>
            <a:ext cx="662940" cy="1100455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07261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2867025" y="16141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868295" y="443357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7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46705" y="307911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22" name="그림 85" descr="/Users/o/Library/Group Containers/L48J367XN4.com.infraware.PolarisOffice/EngineTemp/98314/fImage91779308088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89720" y="2281555"/>
            <a:ext cx="2051049" cy="2534285"/>
          </a:xfrm>
          <a:prstGeom prst="rect"/>
          <a:noFill/>
        </p:spPr>
      </p:pic>
      <p:pic>
        <p:nvPicPr>
          <p:cNvPr id="23" name="그림 86" descr="/Users/o/Library/Group Containers/L48J367XN4.com.infraware.PolarisOffice/EngineTemp/98314/fImage841023081525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14576" r="20014" b="8353"/>
          <a:stretch>
            <a:fillRect/>
          </a:stretch>
        </p:blipFill>
        <p:spPr>
          <a:xfrm rot="0">
            <a:off x="1370965" y="1376680"/>
            <a:ext cx="880745" cy="1129030"/>
          </a:xfrm>
          <a:prstGeom prst="rect"/>
          <a:noFill/>
        </p:spPr>
      </p:pic>
      <p:pic>
        <p:nvPicPr>
          <p:cNvPr id="24" name="그림 88" descr="/Users/o/Library/Group Containers/L48J367XN4.com.infraware.PolarisOffice/EngineTemp/98314/fImage1976230838131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2200" y="4099560"/>
            <a:ext cx="1440815" cy="1440815"/>
          </a:xfrm>
          <a:prstGeom prst="rect"/>
          <a:noFill/>
        </p:spPr>
      </p:pic>
      <p:sp>
        <p:nvSpPr>
          <p:cNvPr id="25" name="텍스트 상자 89"/>
          <p:cNvSpPr txBox="1">
            <a:spLocks/>
          </p:cNvSpPr>
          <p:nvPr/>
        </p:nvSpPr>
        <p:spPr>
          <a:xfrm rot="0">
            <a:off x="4594860" y="314134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6" name="텍스트 상자 90"/>
          <p:cNvSpPr txBox="1">
            <a:spLocks/>
          </p:cNvSpPr>
          <p:nvPr/>
        </p:nvSpPr>
        <p:spPr>
          <a:xfrm rot="0">
            <a:off x="4585335" y="175514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7" name="텍스트 상자 91"/>
          <p:cNvSpPr txBox="1">
            <a:spLocks/>
          </p:cNvSpPr>
          <p:nvPr/>
        </p:nvSpPr>
        <p:spPr>
          <a:xfrm rot="0">
            <a:off x="4639310" y="448754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2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 rot="0">
            <a:off x="448945" y="280670"/>
            <a:ext cx="4302760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SWEA 3283. 0/1 Knapsack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pic>
        <p:nvPicPr>
          <p:cNvPr id="15" name="Picture " descr="/Users/o/Library/Group Containers/L48J367XN4.com.infraware.PolarisOffice/EngineTemp/98314/fImage66750308851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23916" r="65385" b="23593"/>
          <a:stretch>
            <a:fillRect/>
          </a:stretch>
        </p:blipFill>
        <p:spPr>
          <a:xfrm rot="0">
            <a:off x="1470660" y="4562475"/>
            <a:ext cx="662940" cy="1100455"/>
          </a:xfrm>
          <a:prstGeom prst="rect"/>
          <a:noFill/>
        </p:spPr>
      </p:pic>
      <p:pic>
        <p:nvPicPr>
          <p:cNvPr id="17" name="Picture " descr="/Users/o/Library/Group Containers/L48J367XN4.com.infraware.PolarisOffice/EngineTemp/98314/fImage13718308923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14246" r="25442" b="27532"/>
          <a:stretch>
            <a:fillRect/>
          </a:stretch>
        </p:blipFill>
        <p:spPr>
          <a:xfrm rot="0">
            <a:off x="6452235" y="2202180"/>
            <a:ext cx="2376170" cy="2694305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6765290" y="4804410"/>
            <a:ext cx="2268220" cy="3397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limit_weight: 10kg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pic>
        <p:nvPicPr>
          <p:cNvPr id="22" name="Picture " descr="/Users/o/Library/Group Containers/L48J367XN4.com.infraware.PolarisOffice/EngineTemp/98314/fImage917793094768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89720" y="2281555"/>
            <a:ext cx="2051049" cy="2534285"/>
          </a:xfrm>
          <a:prstGeom prst="rect"/>
          <a:noFill/>
        </p:spPr>
      </p:pic>
      <p:pic>
        <p:nvPicPr>
          <p:cNvPr id="23" name="Picture " descr="/Users/o/Library/Group Containers/L48J367XN4.com.infraware.PolarisOffice/EngineTemp/98314/fImage841023095747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14576" r="20014" b="8353"/>
          <a:stretch>
            <a:fillRect/>
          </a:stretch>
        </p:blipFill>
        <p:spPr>
          <a:xfrm rot="0">
            <a:off x="1360170" y="2974975"/>
            <a:ext cx="880745" cy="1129030"/>
          </a:xfrm>
          <a:prstGeom prst="rect"/>
          <a:noFill/>
        </p:spPr>
      </p:pic>
      <p:pic>
        <p:nvPicPr>
          <p:cNvPr id="24" name="Picture " descr="/Users/o/Library/Group Containers/L48J367XN4.com.infraware.PolarisOffice/EngineTemp/98314/fImage1976230965113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3790" y="1340485"/>
            <a:ext cx="1440815" cy="1440815"/>
          </a:xfrm>
          <a:prstGeom prst="rect"/>
          <a:noFill/>
        </p:spPr>
      </p:pic>
      <p:sp>
        <p:nvSpPr>
          <p:cNvPr id="25" name="텍스트 상자 92"/>
          <p:cNvSpPr txBox="1">
            <a:spLocks/>
          </p:cNvSpPr>
          <p:nvPr/>
        </p:nvSpPr>
        <p:spPr>
          <a:xfrm rot="0">
            <a:off x="2867025" y="3212465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10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6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6" name="텍스트 상자 93"/>
          <p:cNvSpPr txBox="1">
            <a:spLocks/>
          </p:cNvSpPr>
          <p:nvPr/>
        </p:nvSpPr>
        <p:spPr>
          <a:xfrm rot="0">
            <a:off x="2857500" y="178308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14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7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7" name="텍스트 상자 94"/>
          <p:cNvSpPr txBox="1">
            <a:spLocks/>
          </p:cNvSpPr>
          <p:nvPr/>
        </p:nvSpPr>
        <p:spPr>
          <a:xfrm rot="0">
            <a:off x="2846705" y="4677410"/>
            <a:ext cx="161480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Value: 4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Weight : </a:t>
            </a:r>
            <a:r>
              <a:rPr sz="1800">
                <a:latin typeface="나눔고딕" charset="0"/>
                <a:ea typeface="나눔고딕" charset="0"/>
              </a:rPr>
              <a:t>4</a:t>
            </a:r>
            <a:r>
              <a:rPr sz="1800">
                <a:latin typeface="나눔고딕" charset="0"/>
                <a:ea typeface="나눔고딕" charset="0"/>
              </a:rPr>
              <a:t>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8" name="텍스트 상자 95"/>
          <p:cNvSpPr txBox="1">
            <a:spLocks/>
          </p:cNvSpPr>
          <p:nvPr/>
        </p:nvSpPr>
        <p:spPr>
          <a:xfrm rot="0">
            <a:off x="4892040" y="477774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9" name="텍스트 상자 96"/>
          <p:cNvSpPr txBox="1">
            <a:spLocks/>
          </p:cNvSpPr>
          <p:nvPr/>
        </p:nvSpPr>
        <p:spPr>
          <a:xfrm rot="0">
            <a:off x="4888230" y="3423920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1.66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0" name="텍스트 상자 97"/>
          <p:cNvSpPr txBox="1">
            <a:spLocks/>
          </p:cNvSpPr>
          <p:nvPr/>
        </p:nvSpPr>
        <p:spPr>
          <a:xfrm rot="0">
            <a:off x="4925695" y="1875155"/>
            <a:ext cx="142557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2 / kg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54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rhrmarkd</dc:creator>
  <cp:lastModifiedBy>rhrmarkd</cp:lastModifiedBy>
  <dc:title>PowerPoint 프레젠테이션</dc:title>
</cp:coreProperties>
</file>